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43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48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93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28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5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8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5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0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0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12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2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82DC-8EB4-4E62-9A2D-D0EA4E134EA8}" type="datetimeFigureOut">
              <a:rPr lang="hr-HR" smtClean="0"/>
              <a:t>23.6.2017.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F6AA-B724-4B99-9B85-1A7AFF96D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4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9435"/>
            <a:ext cx="12435840" cy="83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7879" y="-2007723"/>
            <a:ext cx="14400000" cy="9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Slikovni rezultat za goo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000"/>
            <a:ext cx="122499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Slikovni rezultat za joy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706"/>
            <a:ext cx="12183262" cy="8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Slikovni rezultat za gift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9857" cy="72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Anja Sever</cp:lastModifiedBy>
  <cp:revision>3</cp:revision>
  <dcterms:created xsi:type="dcterms:W3CDTF">2017-06-23T07:20:32Z</dcterms:created>
  <dcterms:modified xsi:type="dcterms:W3CDTF">2017-06-23T07:30:16Z</dcterms:modified>
</cp:coreProperties>
</file>